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C80E1F-059C-4D43-908B-BADE396AF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64ADBEC-3917-4B97-A640-C36DB2F22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3B153D-95F7-484A-B846-11876222B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720DD-8594-4550-8FFB-7B7A0E00D783}" type="datetimeFigureOut">
              <a:rPr lang="de-DE" smtClean="0"/>
              <a:t>02.03.2022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1E2D5E-40BE-4C37-AC25-F48264F19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AF6175-B822-4F23-9620-4C724F5A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8B2E-954D-4150-AD53-45E3E2777E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261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0A9B40-6C83-425A-9862-63F297AD4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58D4BA4-049A-4FE3-8097-BBED87AF6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B0E5A8-7AAD-4F2B-B607-6B800D9A7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720DD-8594-4550-8FFB-7B7A0E00D783}" type="datetimeFigureOut">
              <a:rPr lang="de-DE" smtClean="0"/>
              <a:t>02.03.2022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0CA801-B68C-4024-8DD4-C9CE75A10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7F5B28-A217-476B-BF71-2D6F95AB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8B2E-954D-4150-AD53-45E3E2777E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922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4432E87-96E0-45DD-90E5-099F27FCFF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FF21AC4-F710-420F-B5EB-777153337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97DA07-42D9-4E59-B1AE-7CFFEFC60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720DD-8594-4550-8FFB-7B7A0E00D783}" type="datetimeFigureOut">
              <a:rPr lang="de-DE" smtClean="0"/>
              <a:t>02.03.2022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B2FC31-8EDD-4475-97E9-94095A43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79DB08-F32A-4414-AC72-BAFF6EB9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8B2E-954D-4150-AD53-45E3E2777E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14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C677F0-8C62-4537-AA22-588797EF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0DF955-ABA9-44C3-A2FF-C2A1D5A0B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404F33-9EE7-45F9-8027-DED54C07E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720DD-8594-4550-8FFB-7B7A0E00D783}" type="datetimeFigureOut">
              <a:rPr lang="de-DE" smtClean="0"/>
              <a:t>02.03.2022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446587-96B8-47AF-885C-A3185C7ED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BC2EC-BAAD-4F92-9454-39726636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8B2E-954D-4150-AD53-45E3E2777E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70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4D3054-B312-471D-9944-8A767BF6B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B56D3A-F1A4-4F4F-901E-41B59F7C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18B601-2A92-4E65-983D-740BA2393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720DD-8594-4550-8FFB-7B7A0E00D783}" type="datetimeFigureOut">
              <a:rPr lang="de-DE" smtClean="0"/>
              <a:t>02.03.2022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B79FBB-B32C-4232-8D90-F4538DED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027776-58CB-49AB-A0FF-B09D989F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8B2E-954D-4150-AD53-45E3E2777E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85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EDCD4-3AD1-4029-BCC8-509C1088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9AF975-1EAD-4353-B370-DA063E9366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5B82D29-C750-4D37-BAD4-450042E1C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BAEDBD-712F-401A-B779-7B8E1E7C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720DD-8594-4550-8FFB-7B7A0E00D783}" type="datetimeFigureOut">
              <a:rPr lang="de-DE" smtClean="0"/>
              <a:t>02.03.2022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042A24-7023-4096-B82F-BD9E11E9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C62CF5-3255-4875-8224-80902E68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8B2E-954D-4150-AD53-45E3E2777E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73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8D70F-3823-4411-9B4E-F82ABD34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A0B8C0-2E55-4CAE-8A6F-B6AB6639F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6586360-199A-47B0-A874-960B504B3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8A74FE-B109-4586-BBD6-78255C3D9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EDE8729-88D2-4C32-B990-B3313A240E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7A7409-8B55-4E1E-B3E2-896884D5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720DD-8594-4550-8FFB-7B7A0E00D783}" type="datetimeFigureOut">
              <a:rPr lang="de-DE" smtClean="0"/>
              <a:t>02.03.2022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DB15FD-95F8-4BF9-A962-F59575349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0A7726-5D6B-4E82-BC23-885D524A3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8B2E-954D-4150-AD53-45E3E2777E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35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97F2A-0A9B-4335-9627-E39D2321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C07F18-7226-44DF-A5B3-D131F1A66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720DD-8594-4550-8FFB-7B7A0E00D783}" type="datetimeFigureOut">
              <a:rPr lang="de-DE" smtClean="0"/>
              <a:t>02.03.2022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B3238B-9D88-4D29-B485-A2B9022A4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5C72AA-59C6-45AA-ADC9-04EC179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8B2E-954D-4150-AD53-45E3E2777E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83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6185182-78B4-4D67-926A-4290E50B5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720DD-8594-4550-8FFB-7B7A0E00D783}" type="datetimeFigureOut">
              <a:rPr lang="de-DE" smtClean="0"/>
              <a:t>02.03.2022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F83FDE1-5E74-4094-BCF5-9295DDCB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650EA9-134C-4D1B-ABDD-5D9494663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8B2E-954D-4150-AD53-45E3E2777E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396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A438D-E706-428F-BAF2-0C398D3E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72101B-CBB0-4ACC-A36E-98B9B32CD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E73EF1-12A9-4538-B321-738CF09CB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78120F-ADCA-4EBC-84B4-E1B0FA4F8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720DD-8594-4550-8FFB-7B7A0E00D783}" type="datetimeFigureOut">
              <a:rPr lang="de-DE" smtClean="0"/>
              <a:t>02.03.2022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86926A-04A3-4DBE-B5BA-CD8E90F17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88430D-A481-4D30-8F5D-AA0C67042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8B2E-954D-4150-AD53-45E3E2777E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68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D6204-A7F9-46D8-9F8A-8382D74F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BCE0909-63BB-465C-B075-B85221C31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A678F43-04E7-4AAE-8690-821D93CF4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0B2C7B-74F8-4E2D-940E-31D471173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720DD-8594-4550-8FFB-7B7A0E00D783}" type="datetimeFigureOut">
              <a:rPr lang="de-DE" smtClean="0"/>
              <a:t>02.03.2022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9C2F73-C6EC-4A91-95AA-02B2ED99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8E6372-324E-4421-BE69-E6C6ECD9F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8B2E-954D-4150-AD53-45E3E2777E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247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395133-36F1-4E83-A894-A2E1F4472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5602EC-41F9-4468-9B9F-8025C8FD8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AFBD07-093E-4B86-85A2-C4F61620E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720DD-8594-4550-8FFB-7B7A0E00D783}" type="datetimeFigureOut">
              <a:rPr lang="de-DE" smtClean="0"/>
              <a:t>02.03.2022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128E8A-26B6-42C3-81A0-C76945A6C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41E05A-3B87-46A5-8768-FBD654A73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8B2E-954D-4150-AD53-45E3E2777E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9982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0B7E5539-875B-43D6-82AD-7564286CF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AD9121A-716B-4F11-85A9-D6DF088EF5DC}"/>
              </a:ext>
            </a:extLst>
          </p:cNvPr>
          <p:cNvSpPr/>
          <p:nvPr/>
        </p:nvSpPr>
        <p:spPr>
          <a:xfrm>
            <a:off x="2313214" y="3347697"/>
            <a:ext cx="7315200" cy="155937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5400" dirty="0">
                <a:solidFill>
                  <a:schemeClr val="bg1"/>
                </a:solidFill>
              </a:rPr>
              <a:t>PRESS ENTER TO START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7461488-11DB-4668-A545-14B54CA9972F}"/>
              </a:ext>
            </a:extLst>
          </p:cNvPr>
          <p:cNvSpPr/>
          <p:nvPr/>
        </p:nvSpPr>
        <p:spPr>
          <a:xfrm>
            <a:off x="2100942" y="113620"/>
            <a:ext cx="7990115" cy="22696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600" dirty="0">
                <a:solidFill>
                  <a:schemeClr val="bg1"/>
                </a:solidFill>
              </a:rPr>
              <a:t>SPACE ATTACK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57B2658-462E-4058-8AFD-C648B6E57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874" y="4803578"/>
            <a:ext cx="6093823" cy="194080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C9A99D5-4D11-4DEC-8C3B-A6A09959B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1939" y="3557852"/>
            <a:ext cx="3217092" cy="394208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2843D29-F7FC-4DCA-915D-56B94C11D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807" y="5057689"/>
            <a:ext cx="3883152" cy="22696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10BDFFD-72E1-4F73-8511-3E527FC60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1939" y="1413592"/>
            <a:ext cx="4767586" cy="428852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486AC2C-BF0A-4F8F-8F1B-24A1E5E45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0186" y="1212644"/>
            <a:ext cx="2887472" cy="390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5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8E6CE16-0471-4A58-9903-0CCF76FAF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91071" l="9699" r="89967">
                        <a14:foregroundMark x1="54849" y1="56548" x2="55171" y2="69697"/>
                        <a14:foregroundMark x1="53903" y1="81640" x2="52843" y2="91071"/>
                        <a14:foregroundMark x1="51171" y1="88690" x2="48658" y2="83101"/>
                        <a14:foregroundMark x1="46967" y1="71983" x2="46823" y2="66071"/>
                        <a14:foregroundMark x1="46823" y1="66071" x2="33445" y2="48810"/>
                        <a14:foregroundMark x1="33445" y1="48810" x2="30100" y2="38690"/>
                        <a14:foregroundMark x1="30100" y1="38690" x2="28763" y2="28571"/>
                        <a14:foregroundMark x1="55518" y1="36310" x2="61538" y2="47024"/>
                        <a14:foregroundMark x1="61538" y1="47024" x2="67559" y2="48214"/>
                        <a14:foregroundMark x1="67559" y1="48214" x2="71572" y2="37500"/>
                        <a14:foregroundMark x1="71572" y1="37500" x2="68227" y2="29167"/>
                        <a14:foregroundMark x1="68227" y1="29167" x2="56522" y2="36905"/>
                        <a14:backgroundMark x1="46823" y1="72024" x2="47826" y2="8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7438"/>
            <a:ext cx="12286593" cy="480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73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7E1EFF8-0C73-4B74-8209-218311D92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798" y1="54915" x2="32490" y2="54931"/>
                        <a14:foregroundMark x1="37109" y1="54688" x2="34415" y2="54830"/>
                        <a14:foregroundMark x1="20044" y1="76571" x2="19824" y2="78613"/>
                        <a14:foregroundMark x1="19824" y1="78613" x2="29199" y2="78613"/>
                        <a14:foregroundMark x1="29199" y1="78613" x2="30000" y2="78299"/>
                        <a14:foregroundMark x1="48837" y1="67632" x2="49414" y2="67090"/>
                        <a14:foregroundMark x1="47666" y1="64926" x2="47363" y2="64551"/>
                        <a14:foregroundMark x1="40039" y1="58691" x2="30176" y2="70508"/>
                        <a14:backgroundMark x1="28027" y1="51563" x2="37207" y2="47363"/>
                        <a14:backgroundMark x1="37207" y1="47363" x2="31738" y2="54199"/>
                        <a14:backgroundMark x1="31738" y1="54199" x2="24414" y2="59180"/>
                        <a14:backgroundMark x1="24414" y1="59180" x2="18262" y2="69141"/>
                        <a14:backgroundMark x1="49512" y1="65039" x2="49219" y2="69824"/>
                        <a14:backgroundMark x1="49414" y1="68164" x2="38477" y2="76465"/>
                        <a14:backgroundMark x1="39453" y1="75391" x2="30762" y2="77930"/>
                        <a14:backgroundMark x1="30762" y1="77930" x2="30469" y2="78516"/>
                        <a14:backgroundMark x1="26563" y1="60156" x2="18457" y2="75195"/>
                        <a14:backgroundMark x1="18457" y1="75195" x2="22852" y2="70215"/>
                        <a14:backgroundMark x1="20117" y1="75000" x2="20801" y2="761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46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1FD67A-995B-4A4C-96C2-886F5DBF1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0000" l="10000" r="98704">
                        <a14:foregroundMark x1="21741" y1="52583" x2="19074" y2="29806"/>
                        <a14:foregroundMark x1="19074" y1="29806" x2="30037" y2="2667"/>
                        <a14:foregroundMark x1="22556" y1="31250" x2="32148" y2="26111"/>
                        <a14:foregroundMark x1="32148" y1="26111" x2="44556" y2="11389"/>
                        <a14:foregroundMark x1="44556" y1="11389" x2="41889" y2="3861"/>
                        <a14:foregroundMark x1="20778" y1="30667" x2="33778" y2="17639"/>
                        <a14:foregroundMark x1="33778" y1="17639" x2="34593" y2="10611"/>
                        <a14:foregroundMark x1="34593" y1="10611" x2="24444" y2="17194"/>
                        <a14:foregroundMark x1="24444" y1="17194" x2="33444" y2="14306"/>
                        <a14:foregroundMark x1="33444" y1="14306" x2="27889" y2="14083"/>
                        <a14:foregroundMark x1="33815" y1="7111" x2="33815" y2="7111"/>
                        <a14:foregroundMark x1="29667" y1="3417" x2="20222" y2="24028"/>
                        <a14:foregroundMark x1="20222" y1="24028" x2="28333" y2="11583"/>
                        <a14:foregroundMark x1="28333" y1="11583" x2="28481" y2="4583"/>
                        <a14:foregroundMark x1="28852" y1="6528" x2="23481" y2="28028"/>
                        <a14:foregroundMark x1="23481" y1="28028" x2="23222" y2="20778"/>
                        <a14:foregroundMark x1="23222" y1="20778" x2="18407" y2="30944"/>
                        <a14:foregroundMark x1="18407" y1="30944" x2="24926" y2="25833"/>
                        <a14:foregroundMark x1="24926" y1="25833" x2="25889" y2="21194"/>
                        <a14:foregroundMark x1="26111" y1="21028" x2="26111" y2="21028"/>
                        <a14:foregroundMark x1="39333" y1="19250" x2="50333" y2="22528"/>
                        <a14:foregroundMark x1="50333" y1="22528" x2="53741" y2="15722"/>
                        <a14:foregroundMark x1="53741" y1="15722" x2="49407" y2="5139"/>
                        <a14:foregroundMark x1="49407" y1="5139" x2="42481" y2="4000"/>
                        <a14:foregroundMark x1="48815" y1="6972" x2="63000" y2="9861"/>
                        <a14:foregroundMark x1="63000" y1="9861" x2="68148" y2="18111"/>
                        <a14:foregroundMark x1="68148" y1="18111" x2="60667" y2="11111"/>
                        <a14:foregroundMark x1="40333" y1="3111" x2="58741" y2="4139"/>
                        <a14:foregroundMark x1="58741" y1="4139" x2="70704" y2="7639"/>
                        <a14:foregroundMark x1="70704" y1="7639" x2="89370" y2="40444"/>
                        <a14:foregroundMark x1="89370" y1="40444" x2="90852" y2="47500"/>
                        <a14:foregroundMark x1="90852" y1="47500" x2="88037" y2="58556"/>
                        <a14:foregroundMark x1="88037" y1="58556" x2="82778" y2="64389"/>
                        <a14:foregroundMark x1="82778" y1="64389" x2="71778" y2="65639"/>
                        <a14:foregroundMark x1="71778" y1="65639" x2="63444" y2="68583"/>
                        <a14:foregroundMark x1="28259" y1="3556" x2="55778" y2="3833"/>
                        <a14:foregroundMark x1="55778" y1="3833" x2="72296" y2="1250"/>
                        <a14:foregroundMark x1="72296" y1="1250" x2="83444" y2="2083"/>
                        <a14:foregroundMark x1="83444" y1="2083" x2="91037" y2="7972"/>
                        <a14:foregroundMark x1="91037" y1="7972" x2="96037" y2="29722"/>
                        <a14:foregroundMark x1="96037" y1="29722" x2="92148" y2="51083"/>
                        <a14:foregroundMark x1="92148" y1="51083" x2="98704" y2="24306"/>
                        <a14:foregroundMark x1="98704" y1="24306" x2="95444" y2="3417"/>
                        <a14:backgroundMark x1="21556" y1="56000" x2="16889" y2="39167"/>
                        <a14:backgroundMark x1="29258" y1="6584" x2="29472" y2="6022"/>
                        <a14:backgroundMark x1="23813" y1="20929" x2="25076" y2="17601"/>
                        <a14:backgroundMark x1="20887" y1="28634" x2="22437" y2="24552"/>
                        <a14:backgroundMark x1="19561" y1="32128" x2="20492" y2="29677"/>
                        <a14:backgroundMark x1="16889" y1="39167" x2="19232" y2="329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49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2E92A73-8E7E-45D1-83A7-9A90BF94D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9791" y1="44000" x2="48392" y2="45429"/>
                        <a14:backgroundMark x1="48392" y1="45429" x2="56190" y2="53143"/>
                        <a14:backgroundMark x1="56190" y1="53143" x2="51286" y2="65857"/>
                        <a14:backgroundMark x1="51286" y1="65857" x2="49839" y2="84429"/>
                        <a14:backgroundMark x1="49839" y1="84429" x2="43489" y2="90286"/>
                        <a14:backgroundMark x1="43489" y1="90286" x2="36415" y2="87857"/>
                        <a14:backgroundMark x1="36415" y1="87857" x2="36897" y2="79714"/>
                        <a14:backgroundMark x1="36897" y1="79714" x2="46704" y2="84286"/>
                        <a14:backgroundMark x1="46704" y1="84286" x2="49759" y2="76143"/>
                        <a14:backgroundMark x1="49759" y1="76143" x2="45981" y2="55571"/>
                        <a14:backgroundMark x1="45981" y1="55571" x2="45981" y2="5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450" y="95250"/>
            <a:ext cx="118491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85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E24CB12-9EFB-4AB8-8AB3-253B80075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25" b="89816" l="9712" r="89985">
                        <a14:foregroundMark x1="41730" y1="11268" x2="49367" y2="10943"/>
                        <a14:foregroundMark x1="47695" y1="7532" x2="43703" y2="5850"/>
                        <a14:foregroundMark x1="43703" y1="5850" x2="41426" y2="9642"/>
                        <a14:foregroundMark x1="38847" y1="13218" x2="44613" y2="6284"/>
                        <a14:foregroundMark x1="44613" y1="6284" x2="52198" y2="5734"/>
                        <a14:foregroundMark x1="33234" y1="25581" x2="35053" y2="22102"/>
                        <a14:foregroundMark x1="31259" y1="29361" x2="31375" y2="29140"/>
                        <a14:foregroundMark x1="35053" y1="22102" x2="39454" y2="21018"/>
                        <a14:foregroundMark x1="26100" y1="46696" x2="26555" y2="41820"/>
                        <a14:foregroundMark x1="73293" y1="44637" x2="71168" y2="38353"/>
                        <a14:foregroundMark x1="49317" y1="7259" x2="53869" y2="14301"/>
                        <a14:foregroundMark x1="53869" y1="14301" x2="53263" y2="15710"/>
                        <a14:backgroundMark x1="56101" y1="16314" x2="57663" y2="19502"/>
                        <a14:backgroundMark x1="54950" y1="13967" x2="55259" y2="14598"/>
                        <a14:backgroundMark x1="51290" y1="6501" x2="51353" y2="6630"/>
                        <a14:backgroundMark x1="53716" y1="7470" x2="59332" y2="9967"/>
                        <a14:backgroundMark x1="51290" y1="6392" x2="51632" y2="6544"/>
                        <a14:backgroundMark x1="31054" y1="29851" x2="31715" y2="29794"/>
                        <a14:backgroundMark x1="12898" y1="31419" x2="31011" y2="29855"/>
                        <a14:backgroundMark x1="31715" y1="29794" x2="34511" y2="24239"/>
                        <a14:backgroundMark x1="34684" y1="22712" x2="7739" y2="15060"/>
                        <a14:backgroundMark x1="7739" y1="15060" x2="12291" y2="29902"/>
                        <a14:backgroundMark x1="31563" y1="26219" x2="19423" y2="29902"/>
                        <a14:backgroundMark x1="19423" y1="29902" x2="17754" y2="22860"/>
                        <a14:backgroundMark x1="17754" y1="22860" x2="28225" y2="23402"/>
                        <a14:backgroundMark x1="28225" y1="23402" x2="30501" y2="286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7775" y="0"/>
            <a:ext cx="489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61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Breitbild</PresentationFormat>
  <Paragraphs>2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Familie</dc:creator>
  <cp:lastModifiedBy>Familie</cp:lastModifiedBy>
  <cp:revision>1</cp:revision>
  <dcterms:created xsi:type="dcterms:W3CDTF">2022-03-02T10:38:38Z</dcterms:created>
  <dcterms:modified xsi:type="dcterms:W3CDTF">2022-03-02T12:25:30Z</dcterms:modified>
</cp:coreProperties>
</file>